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674"/>
  </p:normalViewPr>
  <p:slideViewPr>
    <p:cSldViewPr snapToGrid="0" snapToObjects="1">
      <p:cViewPr varScale="1">
        <p:scale>
          <a:sx n="192" d="100"/>
          <a:sy n="192" d="100"/>
        </p:scale>
        <p:origin x="17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2D95D-BA01-8644-BBA3-22AF2209D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20D956-1665-0744-81CD-F49A5040A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99F9D-A959-DD4F-93D0-DF7FC850D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9D0F7-0560-344B-AAB1-EF26ED1B5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49FB7-A431-EE46-87DD-5C8CFC8B6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069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F235D-C658-F743-81DD-9282A56BB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66E31-90F4-324A-AE2A-79EED4D18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73CB-63E7-5A40-AA00-9BCEEFCB7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DA77C-1133-4B47-AA80-D087E0A3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8D45A-CDA8-9C40-B974-CB315988A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98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E500AA-3C0B-D643-BE95-3A747A574F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61B904-E1DC-C740-BD70-960A02320F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A5A04-6A62-5348-B41D-9785AD92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B84C6-ED4F-CE42-BD5B-16C010067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B994E7-2FE0-2C47-A4C0-A33A41454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41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27948-EBA3-F349-944C-DDDF77E34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E9033-BDB9-F74C-BB21-E4FC7B995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B9DC3-F63D-A044-84E0-3A8D736C8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42A07-50B2-8249-BDD3-500507BCE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8737F-5A6D-7841-88C1-2BC65FB2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19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E575A-C375-5F47-A890-2E36720F8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99E15-A654-1240-B3A8-78A14DBEC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02E41-3075-4246-90F1-4D948551D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F2DE54-ED30-064E-A64D-4DE153A6A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8F6BF-70CD-CC43-BAFF-12ED010B2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10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F51DA-0AAE-E749-94EB-500A25645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BD74E-87E4-AB4A-9DE7-E2CB2136F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FF36D-C225-634D-BF55-FCCFFC735D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1A77A-09E5-0240-A055-9EBFA1CE3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32CB7B-250C-964F-A0D2-9C78B166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0E662-B272-6040-8B5F-8112F5893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850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786AE-CEFC-AB44-A3C0-75FC91CFE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397A3D-C0E3-0E46-8267-AB1C210F1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772852-6443-B440-8635-88711395E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FFE3C3-5B0F-274C-88C3-D1D64C625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C08EA7-CB4E-904B-80B1-B86DD64F21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066BAB-4119-464D-9D95-6E939D59F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C5A334-E600-D448-B210-2A907050B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151537-505E-6946-BC9F-54462E510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571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C8927-4EFD-284A-BF20-E2A25C99C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55E486-A2E5-C546-AA84-745E18883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120320-3BDC-0142-B56C-034CF670C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2D5B2C-678C-7844-B9F6-0DFC897FE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48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3500E6-33C1-734A-BB7B-895E4FF0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34973D-42CA-F742-A430-484ABBB3D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B305A-B6ED-C14F-AA28-6C05F9D08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18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63089-C25C-CD4D-A7E2-2850E37A7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F6943-EC92-AD42-80AD-43A38C371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E68581-8337-5841-B8D8-274779DD59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D95B94-95F6-CA47-A85A-F2171F55F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CEF23D-770D-804B-8667-CD4842167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2FA2C1-090B-AD4C-9D8C-B94D5B89A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955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49C96-C6A9-1F46-8FBE-09448052D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E77ABC-3B17-CB4A-97E9-B4FD5150F7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04385-0799-2445-A3DE-62F62F8183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28B3C-C3CB-C144-87C0-8E593D3C8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89C58E-BD5A-8948-A73C-D3E2D94FF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9B791-9911-C04D-B176-301D3C6CC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20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E3ED5C-619E-CD4C-B514-8F5778BB3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969D64-BA7F-C04B-BB5F-F7A0A8C16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5F6FD-D343-E54A-9981-5F4D53D525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6524C8-61E1-8544-BE98-790D7BC98AC7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0FD5B-0A6E-774E-8FA6-16012A8A73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8EADB-B2A8-9C4E-8C09-8E7E85DB5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7AEE-6A98-D749-9482-C9EAB91CE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732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20">
            <a:extLst>
              <a:ext uri="{FF2B5EF4-FFF2-40B4-BE49-F238E27FC236}">
                <a16:creationId xmlns:a16="http://schemas.microsoft.com/office/drawing/2014/main" id="{B0354608-2C0B-45C8-8C8B-8E3ED2EF5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90D20B-9BFC-9C48-A825-BBD5C88D3A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C717E2-5533-2B49-9FB5-89163D7ED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0991" y="1680291"/>
            <a:ext cx="7010018" cy="2288225"/>
          </a:xfrm>
        </p:spPr>
        <p:txBody>
          <a:bodyPr>
            <a:normAutofit/>
          </a:bodyPr>
          <a:lstStyle/>
          <a:p>
            <a:pPr algn="l"/>
            <a:r>
              <a:rPr lang="en-US" altLang="zh-TW" sz="7200" dirty="0" err="1">
                <a:latin typeface="Trebuchet MS" panose="020B0703020202090204" pitchFamily="34" charset="0"/>
              </a:rPr>
              <a:t>ProArt</a:t>
            </a:r>
            <a:r>
              <a:rPr lang="zh-TW" altLang="en-US" sz="7200" dirty="0">
                <a:latin typeface="Trebuchet MS" panose="020B0703020202090204" pitchFamily="34" charset="0"/>
              </a:rPr>
              <a:t> </a:t>
            </a:r>
            <a:r>
              <a:rPr lang="en-US" altLang="zh-TW" sz="7200" dirty="0">
                <a:latin typeface="Trebuchet MS" panose="020B0703020202090204" pitchFamily="34" charset="0"/>
              </a:rPr>
              <a:t>Monitor</a:t>
            </a:r>
            <a:r>
              <a:rPr lang="zh-TW" altLang="en-US" sz="7200" dirty="0">
                <a:latin typeface="Trebuchet MS" panose="020B0703020202090204" pitchFamily="34" charset="0"/>
              </a:rPr>
              <a:t> </a:t>
            </a:r>
            <a:r>
              <a:rPr lang="en-US" altLang="zh-TW" sz="7200" dirty="0">
                <a:latin typeface="Trebuchet MS" panose="020B0703020202090204" pitchFamily="34" charset="0"/>
              </a:rPr>
              <a:t>2.0</a:t>
            </a:r>
            <a:endParaRPr lang="en-US" sz="7200" dirty="0">
              <a:latin typeface="Trebuchet MS" panose="020B070302020209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19DCE1-D04A-EF43-8FE3-2FE156B00F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0991" y="3968516"/>
            <a:ext cx="7010018" cy="785251"/>
          </a:xfrm>
        </p:spPr>
        <p:txBody>
          <a:bodyPr>
            <a:normAutofit/>
          </a:bodyPr>
          <a:lstStyle/>
          <a:p>
            <a:pPr algn="l"/>
            <a:r>
              <a:rPr lang="en-US" altLang="zh-TW" dirty="0"/>
              <a:t>Hardware</a:t>
            </a:r>
            <a:r>
              <a:rPr lang="zh-TW" altLang="en-US" dirty="0"/>
              <a:t> </a:t>
            </a:r>
            <a:r>
              <a:rPr lang="en-US" altLang="zh-TW" dirty="0"/>
              <a:t>&amp;</a:t>
            </a:r>
            <a:r>
              <a:rPr lang="zh-TW" altLang="en-US" dirty="0"/>
              <a:t> </a:t>
            </a:r>
            <a:r>
              <a:rPr lang="en-US" altLang="zh-TW" dirty="0"/>
              <a:t>OSD</a:t>
            </a:r>
            <a:r>
              <a:rPr lang="zh-TW" altLang="en-US" dirty="0"/>
              <a:t> </a:t>
            </a:r>
            <a:r>
              <a:rPr lang="en-US" altLang="zh-TW" dirty="0"/>
              <a:t>Usability</a:t>
            </a:r>
            <a:r>
              <a:rPr lang="zh-TW" altLang="en-US" dirty="0"/>
              <a:t> </a:t>
            </a:r>
            <a:r>
              <a:rPr lang="en-US" altLang="zh-TW" dirty="0"/>
              <a:t>Research</a:t>
            </a:r>
          </a:p>
        </p:txBody>
      </p:sp>
      <p:sp>
        <p:nvSpPr>
          <p:cNvPr id="45" name="Freeform 5">
            <a:extLst>
              <a:ext uri="{FF2B5EF4-FFF2-40B4-BE49-F238E27FC236}">
                <a16:creationId xmlns:a16="http://schemas.microsoft.com/office/drawing/2014/main" id="{A69EB637-CEDE-43AD-8B65-DDD63C08F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0870" y="2245586"/>
            <a:ext cx="1262906" cy="1108260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tx1">
              <a:alpha val="40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CDD7DB09-290B-4A1F-BFC1-51ED7C978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3975" y="911082"/>
            <a:ext cx="2048530" cy="1797684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alpha val="60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B0FAED46-1BF7-48DB-980D-571CD2A30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362936" y="1825453"/>
            <a:ext cx="799094" cy="701243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tx1">
              <a:alpha val="60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597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AB3E34-339E-3C43-9F1E-8075BCBE3E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AF4C990-E08D-BF4F-B770-288170E50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altLang="zh-TW" sz="4000" dirty="0">
                <a:solidFill>
                  <a:srgbClr val="FFFFFF"/>
                </a:solidFill>
              </a:rPr>
              <a:t>Hardware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9EC405-2B5D-1B44-AD90-FB974BC6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zh-TW" sz="2000" dirty="0">
                <a:solidFill>
                  <a:srgbClr val="FFFFFF"/>
                </a:solidFill>
              </a:rPr>
              <a:t>5-direction</a:t>
            </a:r>
            <a:r>
              <a:rPr lang="zh-TW" altLang="en-US" sz="2000" dirty="0">
                <a:solidFill>
                  <a:srgbClr val="FFFFFF"/>
                </a:solidFill>
              </a:rPr>
              <a:t> </a:t>
            </a:r>
            <a:r>
              <a:rPr lang="en-US" altLang="zh-TW" sz="2000" dirty="0">
                <a:solidFill>
                  <a:srgbClr val="FFFFFF"/>
                </a:solidFill>
              </a:rPr>
              <a:t>switch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FFFFFF"/>
                </a:solidFill>
              </a:rPr>
              <a:t>Mouse-wheel</a:t>
            </a:r>
            <a:r>
              <a:rPr lang="zh-TW" altLang="en-US" sz="2000" dirty="0">
                <a:solidFill>
                  <a:srgbClr val="FFFFFF"/>
                </a:solidFill>
              </a:rPr>
              <a:t> </a:t>
            </a:r>
            <a:r>
              <a:rPr lang="en-US" altLang="zh-TW" sz="2000" dirty="0">
                <a:solidFill>
                  <a:srgbClr val="FFFFFF"/>
                </a:solidFill>
              </a:rPr>
              <a:t>like</a:t>
            </a:r>
            <a:r>
              <a:rPr lang="zh-TW" altLang="en-US" sz="2000" dirty="0">
                <a:solidFill>
                  <a:srgbClr val="FFFFFF"/>
                </a:solidFill>
              </a:rPr>
              <a:t> </a:t>
            </a:r>
            <a:r>
              <a:rPr lang="en-US" altLang="zh-TW" sz="2000" dirty="0">
                <a:solidFill>
                  <a:srgbClr val="FFFFFF"/>
                </a:solidFill>
              </a:rPr>
              <a:t>switch</a:t>
            </a:r>
          </a:p>
        </p:txBody>
      </p:sp>
    </p:spTree>
    <p:extLst>
      <p:ext uri="{BB962C8B-B14F-4D97-AF65-F5344CB8AC3E}">
        <p14:creationId xmlns:p14="http://schemas.microsoft.com/office/powerpoint/2010/main" val="3284998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4CA6B7-174A-1C40-8082-27C172E87C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AF4C990-E08D-BF4F-B770-288170E50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altLang="zh-TW" sz="4000" dirty="0">
                <a:solidFill>
                  <a:srgbClr val="FFFFFF"/>
                </a:solidFill>
              </a:rPr>
              <a:t>OSD</a:t>
            </a:r>
            <a:br>
              <a:rPr lang="en-US" altLang="zh-TW" sz="4000" dirty="0">
                <a:solidFill>
                  <a:srgbClr val="FFFFFF"/>
                </a:solidFill>
              </a:rPr>
            </a:br>
            <a:r>
              <a:rPr lang="en-US" altLang="zh-TW" sz="4000" dirty="0">
                <a:solidFill>
                  <a:srgbClr val="FFFFFF"/>
                </a:solidFill>
              </a:rPr>
              <a:t>Before</a:t>
            </a:r>
            <a:r>
              <a:rPr lang="zh-TW" altLang="en-US" sz="4000" dirty="0">
                <a:solidFill>
                  <a:srgbClr val="FFFFFF"/>
                </a:solidFill>
              </a:rPr>
              <a:t> </a:t>
            </a:r>
            <a:r>
              <a:rPr lang="en-US" altLang="zh-TW" sz="4000" dirty="0">
                <a:solidFill>
                  <a:srgbClr val="FFFFFF"/>
                </a:solidFill>
              </a:rPr>
              <a:t>&amp;</a:t>
            </a:r>
            <a:r>
              <a:rPr lang="zh-TW" altLang="en-US" sz="4000" dirty="0">
                <a:solidFill>
                  <a:srgbClr val="FFFFFF"/>
                </a:solidFill>
              </a:rPr>
              <a:t> </a:t>
            </a:r>
            <a:r>
              <a:rPr lang="en-US" altLang="zh-TW" sz="4000" dirty="0">
                <a:solidFill>
                  <a:srgbClr val="FFFFFF"/>
                </a:solidFill>
              </a:rPr>
              <a:t>After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9EC405-2B5D-1B44-AD90-FB974BC60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366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88C518-ED89-B34E-8AE4-264C35F093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01650E-1CEF-C947-9691-C8AC3151D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65862"/>
            <a:ext cx="6052955" cy="4726276"/>
          </a:xfrm>
        </p:spPr>
        <p:txBody>
          <a:bodyPr>
            <a:normAutofit/>
          </a:bodyPr>
          <a:lstStyle/>
          <a:p>
            <a:pPr algn="r"/>
            <a:r>
              <a:rPr lang="en-US" altLang="zh-TW" sz="8000" dirty="0">
                <a:ln w="22225">
                  <a:solidFill>
                    <a:srgbClr val="FFFFFF"/>
                  </a:solidFill>
                </a:ln>
                <a:noFill/>
              </a:rPr>
              <a:t>Method</a:t>
            </a:r>
            <a:endParaRPr lang="en-US" sz="8000" dirty="0">
              <a:ln w="22225">
                <a:solidFill>
                  <a:srgbClr val="FFFFFF"/>
                </a:solidFill>
              </a:ln>
              <a:noFill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83793-3D6C-7E43-87D6-9A3476F71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41" y="1065862"/>
            <a:ext cx="3860002" cy="4726276"/>
          </a:xfrm>
        </p:spPr>
        <p:txBody>
          <a:bodyPr anchor="ctr">
            <a:normAutofit/>
          </a:bodyPr>
          <a:lstStyle/>
          <a:p>
            <a:r>
              <a:rPr lang="en-US" altLang="zh-TW" sz="2000">
                <a:solidFill>
                  <a:srgbClr val="FFFFFF"/>
                </a:solidFill>
              </a:rPr>
              <a:t>Python+psychopy</a:t>
            </a: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6488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23</Words>
  <Application>Microsoft Macintosh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Trebuchet MS</vt:lpstr>
      <vt:lpstr>Office Theme</vt:lpstr>
      <vt:lpstr>ProArt Monitor 2.0</vt:lpstr>
      <vt:lpstr>Hardware</vt:lpstr>
      <vt:lpstr>OSD Before &amp; After</vt:lpstr>
      <vt:lpstr>Method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ProArt Monitor 2.0</dc:title>
  <dc:creator>亦甄 張</dc:creator>
  <cp:lastModifiedBy>亦甄 張</cp:lastModifiedBy>
  <cp:revision>10</cp:revision>
  <dcterms:created xsi:type="dcterms:W3CDTF">2020-01-07T09:53:00Z</dcterms:created>
  <dcterms:modified xsi:type="dcterms:W3CDTF">2020-01-07T10:23:48Z</dcterms:modified>
</cp:coreProperties>
</file>